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EF59AC-2CD6-455A-939D-1D43B573A1E7}" v="2" dt="2025-02-03T12:09:32.9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92EF59AC-2CD6-455A-939D-1D43B573A1E7}"/>
    <pc:docChg chg="addSld modSld">
      <pc:chgData name="Christie Shaji" userId="5d1578076b518fb4" providerId="LiveId" clId="{92EF59AC-2CD6-455A-939D-1D43B573A1E7}" dt="2025-02-03T12:09:32.949" v="1"/>
      <pc:docMkLst>
        <pc:docMk/>
      </pc:docMkLst>
      <pc:sldChg chg="add">
        <pc:chgData name="Christie Shaji" userId="5d1578076b518fb4" providerId="LiveId" clId="{92EF59AC-2CD6-455A-939D-1D43B573A1E7}" dt="2025-02-03T12:09:31.935" v="0"/>
        <pc:sldMkLst>
          <pc:docMk/>
          <pc:sldMk cId="4004575577" sldId="261"/>
        </pc:sldMkLst>
      </pc:sldChg>
      <pc:sldChg chg="add">
        <pc:chgData name="Christie Shaji" userId="5d1578076b518fb4" providerId="LiveId" clId="{92EF59AC-2CD6-455A-939D-1D43B573A1E7}" dt="2025-02-03T12:09:32.949" v="1"/>
        <pc:sldMkLst>
          <pc:docMk/>
          <pc:sldMk cId="1919233755" sldId="262"/>
        </pc:sldMkLst>
      </pc:sldChg>
    </pc:docChg>
  </pc:docChgLst>
  <pc:docChgLst>
    <pc:chgData name="Christie Shaji" userId="5d1578076b518fb4" providerId="LiveId" clId="{D697B467-5D68-4505-B775-BB6207D95A67}"/>
    <pc:docChg chg="custSel addSld modSld sldOrd">
      <pc:chgData name="Christie Shaji" userId="5d1578076b518fb4" providerId="LiveId" clId="{D697B467-5D68-4505-B775-BB6207D95A67}" dt="2023-07-30T13:01:32.140" v="44"/>
      <pc:docMkLst>
        <pc:docMk/>
      </pc:docMkLst>
      <pc:sldChg chg="addSp delSp modSp new mod">
        <pc:chgData name="Christie Shaji" userId="5d1578076b518fb4" providerId="LiveId" clId="{D697B467-5D68-4505-B775-BB6207D95A67}" dt="2023-07-30T12:56:42.476" v="24" actId="20577"/>
        <pc:sldMkLst>
          <pc:docMk/>
          <pc:sldMk cId="2222863021" sldId="256"/>
        </pc:sldMkLst>
      </pc:sldChg>
      <pc:sldChg chg="modSp add mod">
        <pc:chgData name="Christie Shaji" userId="5d1578076b518fb4" providerId="LiveId" clId="{D697B467-5D68-4505-B775-BB6207D95A67}" dt="2023-07-30T12:57:51.971" v="30"/>
        <pc:sldMkLst>
          <pc:docMk/>
          <pc:sldMk cId="4213710275" sldId="257"/>
        </pc:sldMkLst>
      </pc:sldChg>
      <pc:sldChg chg="modSp add mod">
        <pc:chgData name="Christie Shaji" userId="5d1578076b518fb4" providerId="LiveId" clId="{D697B467-5D68-4505-B775-BB6207D95A67}" dt="2023-07-30T12:59:52.293" v="43" actId="20577"/>
        <pc:sldMkLst>
          <pc:docMk/>
          <pc:sldMk cId="3398609187" sldId="258"/>
        </pc:sldMkLst>
      </pc:sldChg>
      <pc:sldChg chg="modSp add mod ord">
        <pc:chgData name="Christie Shaji" userId="5d1578076b518fb4" providerId="LiveId" clId="{D697B467-5D68-4505-B775-BB6207D95A67}" dt="2023-07-30T12:59:34.382" v="40"/>
        <pc:sldMkLst>
          <pc:docMk/>
          <pc:sldMk cId="2738919476" sldId="259"/>
        </pc:sldMkLst>
      </pc:sldChg>
      <pc:sldChg chg="add">
        <pc:chgData name="Christie Shaji" userId="5d1578076b518fb4" providerId="LiveId" clId="{D697B467-5D68-4505-B775-BB6207D95A67}" dt="2023-07-30T13:01:32.140" v="44"/>
        <pc:sldMkLst>
          <pc:docMk/>
          <pc:sldMk cId="428513626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A3971-1A3D-EF8E-B173-025FDE75C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EC1B7C-EBCA-0CF4-2FAC-A17BA376D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E0D19-7E26-F274-1E4F-AB3772779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4BD83-1E4D-697D-447C-99B006BB9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35C67-A642-5CFA-5C47-8B1CECC8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2653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4E95F-1B30-0A87-31E3-AB8FE5A2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257E3-E0FC-7E2B-2159-7C8F25AFA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C7FD8-6E38-C4C3-3F1A-D65751511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2D34A-899B-3D7C-30EE-E5658A5B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DFE7D-ED4A-B60A-2ED6-CF406D9F9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5609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B0FF24-EE58-58BF-D065-2BD49359F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F064B-9DA6-823A-1E1F-29ACE638A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CBFFB-C4F5-A11E-444F-8D1BAB4F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45367-C30D-BB54-DEEB-3A742597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7E65-7B1B-E443-8AEF-AA658954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9365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E88DA-B71F-3F3A-E661-F7836738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BA9F8-C235-C2F1-F9B9-8F9CFF359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F5D68-9D3D-FDE6-F1D5-0C7DD3001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FBDA4-CE21-615D-87A7-A350CECBD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D64ED-7F09-AA1B-4891-E95567B3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366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7D0F9-09F1-41C0-2A3F-2979B9F7A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3B731-1A3A-8B15-F2FB-7F7F52F9F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E237E-E232-4428-DA1F-97FD4134C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4133C-0753-3BC9-2BEB-F36DA7200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4B248-6A97-A210-16FF-CED371182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3902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11F2C-2920-E613-14F3-B436E1ABF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2E4A8-5D5C-5D67-67FC-E80A6EB82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43288-108D-2C40-1F58-2D155BDF4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540BF-94F1-99E1-EEE2-3E97BFE9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66C0E-7857-67C2-3ADD-923E4951E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06DC7-1891-E349-6E69-BE1DC0CEE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2442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DE1E-A7EE-6EC2-1726-CE9658633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8AB1E-6B50-1B4E-1A65-AD0221AE3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E6385-97C0-F3EE-94EE-033F72648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9DD85C-B96B-F8AE-916C-D6DCADC0E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3EF4A-719E-F6AE-913B-44CF6A9DE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FA3C1D-CEC9-A61D-BEDF-7FE92CC2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313D78-5AD8-773D-1623-3730EB62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FFF2A0-24DF-365B-5AFF-68DD5024E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786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771E-7E22-83F9-567F-869C1CE40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8B1C29-51BE-4C18-454B-7F956805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AB04AB-C983-B329-BAC8-E6FA6582D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41E00C-6297-F28F-1E77-411A63D80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3616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0A0365-C4A5-59D2-947D-12B1EBA13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C7ED62-B39C-CC86-7825-A68A2F5AC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2CCB3-4031-04ED-CD7E-48B69528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9107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167D-6A42-B8DE-73EE-585CF2C40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0402A-84A6-F11D-A109-E7D1160ED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04594-E4D6-41D3-F00A-AE523809C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0DEE50-6243-90A1-6E5A-DF4DCBA21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94E67-CE29-63AD-A04D-3F6A07915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C223E-ED62-577F-7CB5-DD237A832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044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71BB-8C0C-D369-C88E-D6442E277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8C96C-FA70-3278-3115-48D4ED28F7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43533-7FA3-FA26-2BF7-34FFAF5F6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8F9BC-592C-5089-ED7A-72393DC7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FC58-3242-80AB-F133-9A885D0F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4BD48-5B97-A0BA-2F5D-09584B84B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4474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54E3EF-EE15-49AB-400A-D112393D0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D3304-CFD5-5B5F-739B-138C75266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E3618-5188-36E7-7E6D-0C441E69B0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8653E-39BD-4FC1-8D4D-16C8AD959A88}" type="datetimeFigureOut">
              <a:rPr lang="en-AE" smtClean="0"/>
              <a:t>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B857C-F94A-251F-DDF6-7F4ADD99B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53D63-2A12-3B15-4FF9-25B43CCE7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F9D61-A442-41C8-8077-91C2C1101E2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1686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CCDE-C8D7-6F76-6748-CAE793BEB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09" y="0"/>
            <a:ext cx="10851472" cy="3429000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ML-TTAmbili" panose="04000000000000000000" pitchFamily="82" charset="0"/>
              </a:rPr>
              <a:t>hm\</a:t>
            </a:r>
            <a:r>
              <a:rPr lang="en-US" sz="4400" b="1" dirty="0" err="1">
                <a:latin typeface="ML-TTAmbili" panose="04000000000000000000" pitchFamily="82" charset="0"/>
              </a:rPr>
              <a:t>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h¶n-Spta</a:t>
            </a:r>
            <a:r>
              <a:rPr lang="en-US" sz="4400" b="1" dirty="0">
                <a:latin typeface="ML-TTAmbili" panose="04000000000000000000" pitchFamily="82" charset="0"/>
              </a:rPr>
              <a:t> hn®n³ </a:t>
            </a:r>
            <a:r>
              <a:rPr lang="en-US" sz="4400" b="1" dirty="0" err="1">
                <a:latin typeface="ML-TTAmbili" panose="04000000000000000000" pitchFamily="82" charset="0"/>
              </a:rPr>
              <a:t>ZqX</a:t>
            </a:r>
            <a:r>
              <a:rPr lang="en-US" sz="4400" b="1" dirty="0">
                <a:latin typeface="ML-TTAmbili" panose="04000000000000000000" pitchFamily="82" charset="0"/>
              </a:rPr>
              <a:t>-cp-</a:t>
            </a:r>
            <a:r>
              <a:rPr lang="en-US" sz="4400" b="1" dirty="0" err="1">
                <a:latin typeface="ML-TTAmbili" panose="04000000000000000000" pitchFamily="82" charset="0"/>
              </a:rPr>
              <a:t>ambv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cmP-cm-P³ \½psS \mY³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tXP-ÊnÂ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h¶n-Spta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49233A-F5CB-72CE-826A-EDFBBA8E6E41}"/>
              </a:ext>
            </a:extLst>
          </p:cNvPr>
          <p:cNvSpPr txBox="1">
            <a:spLocks/>
          </p:cNvSpPr>
          <p:nvPr/>
        </p:nvSpPr>
        <p:spPr>
          <a:xfrm>
            <a:off x="804909" y="3429000"/>
            <a:ext cx="1085147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Vaanil</a:t>
            </a:r>
            <a:r>
              <a:rPr lang="en-US" sz="4000" i="1" dirty="0"/>
              <a:t> </a:t>
            </a:r>
            <a:r>
              <a:rPr lang="en-US" sz="4000" i="1" dirty="0" err="1"/>
              <a:t>vannidume</a:t>
            </a:r>
            <a:r>
              <a:rPr lang="en-US" sz="4000" i="1" dirty="0"/>
              <a:t> </a:t>
            </a:r>
            <a:r>
              <a:rPr lang="en-US" sz="4000" i="1" dirty="0" err="1"/>
              <a:t>vinnin</a:t>
            </a:r>
            <a:r>
              <a:rPr lang="en-US" sz="4000" i="1" dirty="0"/>
              <a:t> </a:t>
            </a:r>
            <a:r>
              <a:rPr lang="en-US" sz="4000" i="1" dirty="0" err="1"/>
              <a:t>dootharumaay</a:t>
            </a:r>
            <a:endParaRPr lang="en-US" sz="4000" i="1" dirty="0"/>
          </a:p>
          <a:p>
            <a:r>
              <a:rPr lang="en-US" sz="4000" i="1" dirty="0" err="1"/>
              <a:t>Raajaraajan</a:t>
            </a:r>
            <a:r>
              <a:rPr lang="en-US" sz="4000" i="1" dirty="0"/>
              <a:t> </a:t>
            </a:r>
            <a:r>
              <a:rPr lang="en-US" sz="4000" i="1" dirty="0" err="1"/>
              <a:t>nammude</a:t>
            </a:r>
            <a:r>
              <a:rPr lang="en-US" sz="4000" i="1" dirty="0"/>
              <a:t> </a:t>
            </a:r>
            <a:r>
              <a:rPr lang="en-US" sz="4000" i="1" dirty="0" err="1"/>
              <a:t>naadhan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Thejassil</a:t>
            </a:r>
            <a:r>
              <a:rPr lang="en-US" sz="4000" i="1" dirty="0"/>
              <a:t> </a:t>
            </a:r>
            <a:r>
              <a:rPr lang="en-US" sz="4000" i="1" dirty="0" err="1"/>
              <a:t>vannidume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2222863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CCDE-C8D7-6F76-6748-CAE793BEB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09" y="0"/>
            <a:ext cx="1085147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latin typeface="ML-TTAmbili" panose="04000000000000000000" pitchFamily="82" charset="0"/>
              </a:rPr>
              <a:t>CÃ \mf-[</a:t>
            </a:r>
            <a:r>
              <a:rPr lang="en-US" sz="4400" b="1" dirty="0" err="1">
                <a:latin typeface="ML-TTAmbili" panose="04000000000000000000" pitchFamily="82" charset="0"/>
              </a:rPr>
              <a:t>nIw</a:t>
            </a:r>
            <a:r>
              <a:rPr lang="en-US" sz="4400" b="1" dirty="0">
                <a:latin typeface="ML-TTAmbili" panose="04000000000000000000" pitchFamily="82" charset="0"/>
              </a:rPr>
              <a:t> ]</a:t>
            </a:r>
            <a:r>
              <a:rPr lang="en-US" sz="4400" b="1" dirty="0" err="1">
                <a:latin typeface="ML-TTAmbili" panose="04000000000000000000" pitchFamily="82" charset="0"/>
              </a:rPr>
              <a:t>mcnÂ</a:t>
            </a:r>
            <a:r>
              <a:rPr lang="en-US" sz="4400" b="1" dirty="0">
                <a:latin typeface="ML-TTAmbili" panose="04000000000000000000" pitchFamily="82" charset="0"/>
              </a:rPr>
              <a:t> \ap-¡n-\</a:t>
            </a:r>
            <a:r>
              <a:rPr lang="en-US" sz="4400" b="1" dirty="0" err="1">
                <a:latin typeface="ML-TTAmbili" panose="04000000000000000000" pitchFamily="82" charset="0"/>
              </a:rPr>
              <a:t>nbpw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the </a:t>
            </a:r>
            <a:r>
              <a:rPr lang="en-US" sz="4400" b="1" dirty="0" err="1">
                <a:latin typeface="ML-TTAmbili" panose="04000000000000000000" pitchFamily="82" charset="0"/>
              </a:rPr>
              <a:t>XnI</a:t>
            </a:r>
            <a:r>
              <a:rPr lang="en-US" sz="4400" b="1" dirty="0">
                <a:latin typeface="ML-TTAmbili" panose="04000000000000000000" pitchFamily="82" charset="0"/>
              </a:rPr>
              <a:t>-¨</a:t>
            </a:r>
            <a:r>
              <a:rPr lang="en-US" sz="4400" b="1" dirty="0" err="1">
                <a:latin typeface="ML-TTAmbili" panose="04000000000000000000" pitchFamily="82" charset="0"/>
              </a:rPr>
              <a:t>nSmw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temIw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XyPn</a:t>
            </a:r>
            <a:r>
              <a:rPr lang="en-US" sz="4400" b="1" dirty="0">
                <a:latin typeface="ML-TTAmbili" panose="04000000000000000000" pitchFamily="82" charset="0"/>
              </a:rPr>
              <a:t>-¨</a:t>
            </a:r>
            <a:r>
              <a:rPr lang="en-US" sz="4400" b="1" dirty="0" err="1">
                <a:latin typeface="ML-TTAmbili" panose="04000000000000000000" pitchFamily="82" charset="0"/>
              </a:rPr>
              <a:t>nSmw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hc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hn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m-sb¶pw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DÕp</a:t>
            </a:r>
            <a:r>
              <a:rPr lang="en-US" sz="4400" b="1" dirty="0">
                <a:latin typeface="ML-TTAmbili" panose="04000000000000000000" pitchFamily="82" charset="0"/>
              </a:rPr>
              <a:t>-I-</a:t>
            </a:r>
            <a:r>
              <a:rPr lang="en-US" sz="4400" b="1" dirty="0" err="1">
                <a:latin typeface="ML-TTAmbili" panose="04000000000000000000" pitchFamily="82" charset="0"/>
              </a:rPr>
              <a:t>cmbv</a:t>
            </a:r>
            <a:r>
              <a:rPr lang="en-US" sz="4400" b="1" dirty="0">
                <a:latin typeface="ML-TTAmbili" panose="04000000000000000000" pitchFamily="82" charset="0"/>
              </a:rPr>
              <a:t> \mw Hcp-§</a:t>
            </a:r>
            <a:r>
              <a:rPr lang="en-US" sz="4400" b="1" dirty="0" err="1">
                <a:latin typeface="ML-TTAmbili" panose="04000000000000000000" pitchFamily="82" charset="0"/>
              </a:rPr>
              <a:t>n-bp-WÀ¶n-cn</a:t>
            </a:r>
            <a:r>
              <a:rPr lang="en-US" sz="4400" b="1" dirty="0">
                <a:latin typeface="ML-TTAmbili" panose="04000000000000000000" pitchFamily="82" charset="0"/>
              </a:rPr>
              <a:t>-¡</a:t>
            </a:r>
            <a:r>
              <a:rPr lang="en-US" sz="4400" b="1" dirty="0" err="1">
                <a:latin typeface="ML-TTAmbili" panose="04000000000000000000" pitchFamily="82" charset="0"/>
              </a:rPr>
              <a:t>mwþ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49233A-F5CB-72CE-826A-EDFBBA8E6E41}"/>
              </a:ext>
            </a:extLst>
          </p:cNvPr>
          <p:cNvSpPr txBox="1">
            <a:spLocks/>
          </p:cNvSpPr>
          <p:nvPr/>
        </p:nvSpPr>
        <p:spPr>
          <a:xfrm>
            <a:off x="804909" y="3429000"/>
            <a:ext cx="1085147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Illa </a:t>
            </a:r>
            <a:r>
              <a:rPr lang="en-US" sz="4000" dirty="0" err="1"/>
              <a:t>naaladhikam</a:t>
            </a:r>
            <a:r>
              <a:rPr lang="en-US" sz="4000" dirty="0"/>
              <a:t> </a:t>
            </a:r>
            <a:r>
              <a:rPr lang="en-US" sz="4000" dirty="0" err="1"/>
              <a:t>paaril</a:t>
            </a:r>
            <a:r>
              <a:rPr lang="en-US" sz="4000" dirty="0"/>
              <a:t> </a:t>
            </a:r>
            <a:r>
              <a:rPr lang="en-US" sz="4000" dirty="0" err="1"/>
              <a:t>namukkiniyum</a:t>
            </a:r>
            <a:endParaRPr lang="en-US" sz="4000" dirty="0"/>
          </a:p>
          <a:p>
            <a:pPr algn="l"/>
            <a:r>
              <a:rPr lang="en-US" sz="4000" dirty="0"/>
              <a:t>Vela </a:t>
            </a:r>
            <a:r>
              <a:rPr lang="en-US" sz="4000" dirty="0" err="1"/>
              <a:t>thikachidaam</a:t>
            </a:r>
            <a:r>
              <a:rPr lang="en-US" sz="4000" dirty="0"/>
              <a:t> </a:t>
            </a:r>
            <a:r>
              <a:rPr lang="en-US" sz="4000" dirty="0" err="1"/>
              <a:t>lokam</a:t>
            </a:r>
            <a:r>
              <a:rPr lang="en-US" sz="4000" dirty="0"/>
              <a:t> </a:t>
            </a:r>
            <a:r>
              <a:rPr lang="en-US" sz="4000" dirty="0" err="1"/>
              <a:t>thyajichidaam</a:t>
            </a:r>
            <a:endParaRPr lang="en-US" sz="4000" dirty="0"/>
          </a:p>
          <a:p>
            <a:pPr algn="l"/>
            <a:r>
              <a:rPr lang="en-US" sz="4000" dirty="0" err="1"/>
              <a:t>Varavinnay-ennum</a:t>
            </a:r>
            <a:r>
              <a:rPr lang="en-US" sz="4000" dirty="0"/>
              <a:t> </a:t>
            </a:r>
            <a:r>
              <a:rPr lang="en-US" sz="4000" dirty="0" err="1"/>
              <a:t>utsukaraay</a:t>
            </a:r>
            <a:r>
              <a:rPr lang="en-US" sz="4000" dirty="0"/>
              <a:t> naam</a:t>
            </a:r>
          </a:p>
          <a:p>
            <a:pPr algn="l"/>
            <a:r>
              <a:rPr lang="en-US" sz="4000" dirty="0" err="1"/>
              <a:t>Orungi</a:t>
            </a:r>
            <a:r>
              <a:rPr lang="en-US" sz="4000" dirty="0"/>
              <a:t> </a:t>
            </a:r>
            <a:r>
              <a:rPr lang="en-US" sz="4000" dirty="0" err="1"/>
              <a:t>unarnnirikkaam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4213710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C8BFE9-8BA6-2A7B-163B-2FAF511A1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DC84-A57E-9C25-7947-1D6C23C6E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09" y="0"/>
            <a:ext cx="10851472" cy="3429000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ML-TTAmbili" panose="04000000000000000000" pitchFamily="82" charset="0"/>
              </a:rPr>
              <a:t>hm\</a:t>
            </a:r>
            <a:r>
              <a:rPr lang="en-US" sz="4400" b="1" dirty="0" err="1">
                <a:latin typeface="ML-TTAmbili" panose="04000000000000000000" pitchFamily="82" charset="0"/>
              </a:rPr>
              <a:t>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h¶n-Spta</a:t>
            </a:r>
            <a:r>
              <a:rPr lang="en-US" sz="4400" b="1" dirty="0">
                <a:latin typeface="ML-TTAmbili" panose="04000000000000000000" pitchFamily="82" charset="0"/>
              </a:rPr>
              <a:t> hn®n³ </a:t>
            </a:r>
            <a:r>
              <a:rPr lang="en-US" sz="4400" b="1" dirty="0" err="1">
                <a:latin typeface="ML-TTAmbili" panose="04000000000000000000" pitchFamily="82" charset="0"/>
              </a:rPr>
              <a:t>ZqX</a:t>
            </a:r>
            <a:r>
              <a:rPr lang="en-US" sz="4400" b="1" dirty="0">
                <a:latin typeface="ML-TTAmbili" panose="04000000000000000000" pitchFamily="82" charset="0"/>
              </a:rPr>
              <a:t>-cp-</a:t>
            </a:r>
            <a:r>
              <a:rPr lang="en-US" sz="4400" b="1" dirty="0" err="1">
                <a:latin typeface="ML-TTAmbili" panose="04000000000000000000" pitchFamily="82" charset="0"/>
              </a:rPr>
              <a:t>ambv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cmP-cm-P³ \½psS \mY³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tXP-ÊnÂ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h¶n-Spta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3E3644-7D5A-93C2-9297-1EC235B0B073}"/>
              </a:ext>
            </a:extLst>
          </p:cNvPr>
          <p:cNvSpPr txBox="1">
            <a:spLocks/>
          </p:cNvSpPr>
          <p:nvPr/>
        </p:nvSpPr>
        <p:spPr>
          <a:xfrm>
            <a:off x="804909" y="3429000"/>
            <a:ext cx="1085147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Vaanil</a:t>
            </a:r>
            <a:r>
              <a:rPr lang="en-US" sz="4000" i="1" dirty="0"/>
              <a:t> </a:t>
            </a:r>
            <a:r>
              <a:rPr lang="en-US" sz="4000" i="1" dirty="0" err="1"/>
              <a:t>vannidume</a:t>
            </a:r>
            <a:r>
              <a:rPr lang="en-US" sz="4000" i="1" dirty="0"/>
              <a:t> </a:t>
            </a:r>
            <a:r>
              <a:rPr lang="en-US" sz="4000" i="1" dirty="0" err="1"/>
              <a:t>vinnin</a:t>
            </a:r>
            <a:r>
              <a:rPr lang="en-US" sz="4000" i="1" dirty="0"/>
              <a:t> </a:t>
            </a:r>
            <a:r>
              <a:rPr lang="en-US" sz="4000" i="1" dirty="0" err="1"/>
              <a:t>dootharumaay</a:t>
            </a:r>
            <a:endParaRPr lang="en-US" sz="4000" i="1" dirty="0"/>
          </a:p>
          <a:p>
            <a:r>
              <a:rPr lang="en-US" sz="4000" i="1" dirty="0" err="1"/>
              <a:t>Raajaraajan</a:t>
            </a:r>
            <a:r>
              <a:rPr lang="en-US" sz="4000" i="1" dirty="0"/>
              <a:t> </a:t>
            </a:r>
            <a:r>
              <a:rPr lang="en-US" sz="4000" i="1" dirty="0" err="1"/>
              <a:t>nammude</a:t>
            </a:r>
            <a:r>
              <a:rPr lang="en-US" sz="4000" i="1" dirty="0"/>
              <a:t> </a:t>
            </a:r>
            <a:r>
              <a:rPr lang="en-US" sz="4000" i="1" dirty="0" err="1"/>
              <a:t>naadhan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Thejassil</a:t>
            </a:r>
            <a:r>
              <a:rPr lang="en-US" sz="4000" i="1" dirty="0"/>
              <a:t> </a:t>
            </a:r>
            <a:r>
              <a:rPr lang="en-US" sz="4000" i="1" dirty="0" err="1"/>
              <a:t>vannidume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400457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CCDE-C8D7-6F76-6748-CAE793BEB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09" y="0"/>
            <a:ext cx="1085147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 err="1">
                <a:latin typeface="ML-TTAmbili" panose="04000000000000000000" pitchFamily="82" charset="0"/>
              </a:rPr>
              <a:t>a®nÂ</a:t>
            </a:r>
            <a:r>
              <a:rPr lang="en-US" sz="4400" b="1" dirty="0">
                <a:latin typeface="ML-TTAmbili" panose="04000000000000000000" pitchFamily="82" charset="0"/>
              </a:rPr>
              <a:t> \ne-\</a:t>
            </a:r>
            <a:r>
              <a:rPr lang="en-US" sz="4400" b="1" dirty="0" err="1">
                <a:latin typeface="ML-TTAmbili" panose="04000000000000000000" pitchFamily="82" charset="0"/>
              </a:rPr>
              <a:t>nÂ¡pw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H¶pw</a:t>
            </a:r>
            <a:r>
              <a:rPr lang="en-US" sz="4400" b="1" dirty="0">
                <a:latin typeface="ML-TTAmbili" panose="04000000000000000000" pitchFamily="82" charset="0"/>
              </a:rPr>
              <a:t> \ap-¡</a:t>
            </a:r>
            <a:r>
              <a:rPr lang="en-US" sz="4400" b="1" dirty="0" err="1">
                <a:latin typeface="ML-TTAmbili" panose="04000000000000000000" pitchFamily="82" charset="0"/>
              </a:rPr>
              <a:t>nÃ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hn®n-sem-cp</a:t>
            </a:r>
            <a:r>
              <a:rPr lang="en-US" sz="4400" b="1" dirty="0">
                <a:latin typeface="ML-TTAmbili" panose="04000000000000000000" pitchFamily="82" charset="0"/>
              </a:rPr>
              <a:t>-¡p¶ </a:t>
            </a:r>
            <a:r>
              <a:rPr lang="en-US" sz="4400" b="1" dirty="0" err="1">
                <a:latin typeface="ML-TTAmbili" panose="04000000000000000000" pitchFamily="82" charset="0"/>
              </a:rPr>
              <a:t>hoSp</a:t>
            </a:r>
            <a:r>
              <a:rPr lang="en-US" sz="4400" b="1" dirty="0">
                <a:latin typeface="ML-TTAmbili" panose="04000000000000000000" pitchFamily="82" charset="0"/>
              </a:rPr>
              <a:t> \ap-¡</a:t>
            </a:r>
            <a:r>
              <a:rPr lang="en-US" sz="4400" b="1" dirty="0" err="1">
                <a:latin typeface="ML-TTAmbili" panose="04000000000000000000" pitchFamily="82" charset="0"/>
              </a:rPr>
              <a:t>p­v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hos­-</a:t>
            </a:r>
            <a:r>
              <a:rPr lang="en-US" sz="4400" b="1" dirty="0" err="1">
                <a:latin typeface="ML-TTAmbili" panose="04000000000000000000" pitchFamily="82" charset="0"/>
              </a:rPr>
              <a:t>Sp</a:t>
            </a:r>
            <a:r>
              <a:rPr lang="en-US" sz="4400" b="1" dirty="0">
                <a:latin typeface="ML-TTAmbili" panose="04000000000000000000" pitchFamily="82" charset="0"/>
              </a:rPr>
              <a:t>-¸n³ \</a:t>
            </a:r>
            <a:r>
              <a:rPr lang="en-US" sz="4400" b="1" dirty="0" err="1">
                <a:latin typeface="ML-TTAmbili" panose="04000000000000000000" pitchFamily="82" charset="0"/>
              </a:rPr>
              <a:t>mÄ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thKw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hcp¶p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ho«nÂ</a:t>
            </a:r>
            <a:r>
              <a:rPr lang="en-US" sz="4400" b="1" dirty="0">
                <a:latin typeface="ML-TTAmbili" panose="04000000000000000000" pitchFamily="82" charset="0"/>
              </a:rPr>
              <a:t> \mw </a:t>
            </a:r>
            <a:r>
              <a:rPr lang="en-US" sz="4400" b="1" dirty="0" err="1">
                <a:latin typeface="ML-TTAmbili" panose="04000000000000000000" pitchFamily="82" charset="0"/>
              </a:rPr>
              <a:t>tNÀ¶n-Sm-dm-bvþ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49233A-F5CB-72CE-826A-EDFBBA8E6E41}"/>
              </a:ext>
            </a:extLst>
          </p:cNvPr>
          <p:cNvSpPr txBox="1">
            <a:spLocks/>
          </p:cNvSpPr>
          <p:nvPr/>
        </p:nvSpPr>
        <p:spPr>
          <a:xfrm>
            <a:off x="804909" y="3429000"/>
            <a:ext cx="1085147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Mannil</a:t>
            </a:r>
            <a:r>
              <a:rPr lang="en-US" sz="4000" dirty="0"/>
              <a:t> </a:t>
            </a:r>
            <a:r>
              <a:rPr lang="en-US" sz="4000" dirty="0" err="1"/>
              <a:t>nilanilkkum</a:t>
            </a:r>
            <a:r>
              <a:rPr lang="en-US" sz="4000" dirty="0"/>
              <a:t> </a:t>
            </a:r>
            <a:r>
              <a:rPr lang="en-US" sz="4000" dirty="0" err="1"/>
              <a:t>onnum</a:t>
            </a:r>
            <a:r>
              <a:rPr lang="en-US" sz="4000" dirty="0"/>
              <a:t> </a:t>
            </a:r>
            <a:r>
              <a:rPr lang="en-US" sz="4000" dirty="0" err="1"/>
              <a:t>namukkilla</a:t>
            </a:r>
            <a:endParaRPr lang="en-US" sz="4000" dirty="0"/>
          </a:p>
          <a:p>
            <a:pPr algn="l"/>
            <a:r>
              <a:rPr lang="en-US" sz="4000" dirty="0" err="1"/>
              <a:t>Vinnil-orukkunna</a:t>
            </a:r>
            <a:r>
              <a:rPr lang="en-US" sz="4000" dirty="0"/>
              <a:t> </a:t>
            </a:r>
            <a:r>
              <a:rPr lang="en-US" sz="4000" dirty="0" err="1"/>
              <a:t>veedu</a:t>
            </a:r>
            <a:r>
              <a:rPr lang="en-US" sz="4000" dirty="0"/>
              <a:t> </a:t>
            </a:r>
            <a:r>
              <a:rPr lang="en-US" sz="4000" dirty="0" err="1"/>
              <a:t>namukkunde</a:t>
            </a:r>
            <a:endParaRPr lang="en-US" sz="4000" dirty="0"/>
          </a:p>
          <a:p>
            <a:pPr algn="l"/>
            <a:r>
              <a:rPr lang="en-US" sz="4000" dirty="0" err="1"/>
              <a:t>Veendeduppin</a:t>
            </a:r>
            <a:r>
              <a:rPr lang="en-US" sz="4000" dirty="0"/>
              <a:t> </a:t>
            </a:r>
            <a:r>
              <a:rPr lang="en-US" sz="4000" dirty="0" err="1"/>
              <a:t>naal</a:t>
            </a:r>
            <a:r>
              <a:rPr lang="en-US" sz="4000" dirty="0"/>
              <a:t> </a:t>
            </a:r>
            <a:r>
              <a:rPr lang="en-US" sz="4000" dirty="0" err="1"/>
              <a:t>vegam</a:t>
            </a:r>
            <a:r>
              <a:rPr lang="en-US" sz="4000" dirty="0"/>
              <a:t> </a:t>
            </a:r>
            <a:r>
              <a:rPr lang="en-US" sz="4000" dirty="0" err="1"/>
              <a:t>varunnu</a:t>
            </a:r>
            <a:endParaRPr lang="en-US" sz="4000" dirty="0"/>
          </a:p>
          <a:p>
            <a:pPr algn="l"/>
            <a:r>
              <a:rPr lang="en-US" sz="4000" dirty="0" err="1"/>
              <a:t>Veettil</a:t>
            </a:r>
            <a:r>
              <a:rPr lang="en-US" sz="4000" dirty="0"/>
              <a:t> naam </a:t>
            </a:r>
            <a:r>
              <a:rPr lang="en-US" sz="4000" dirty="0" err="1"/>
              <a:t>chernnidaaraay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2738919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AE8D0-CA38-76EE-44E0-8ABF57479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008FF-AD4E-45AB-E14B-C34F8A113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09" y="0"/>
            <a:ext cx="10851472" cy="3429000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ML-TTAmbili" panose="04000000000000000000" pitchFamily="82" charset="0"/>
              </a:rPr>
              <a:t>hm\</a:t>
            </a:r>
            <a:r>
              <a:rPr lang="en-US" sz="4400" b="1" dirty="0" err="1">
                <a:latin typeface="ML-TTAmbili" panose="04000000000000000000" pitchFamily="82" charset="0"/>
              </a:rPr>
              <a:t>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h¶n-Spta</a:t>
            </a:r>
            <a:r>
              <a:rPr lang="en-US" sz="4400" b="1" dirty="0">
                <a:latin typeface="ML-TTAmbili" panose="04000000000000000000" pitchFamily="82" charset="0"/>
              </a:rPr>
              <a:t> hn®n³ </a:t>
            </a:r>
            <a:r>
              <a:rPr lang="en-US" sz="4400" b="1" dirty="0" err="1">
                <a:latin typeface="ML-TTAmbili" panose="04000000000000000000" pitchFamily="82" charset="0"/>
              </a:rPr>
              <a:t>ZqX</a:t>
            </a:r>
            <a:r>
              <a:rPr lang="en-US" sz="4400" b="1" dirty="0">
                <a:latin typeface="ML-TTAmbili" panose="04000000000000000000" pitchFamily="82" charset="0"/>
              </a:rPr>
              <a:t>-cp-</a:t>
            </a:r>
            <a:r>
              <a:rPr lang="en-US" sz="4400" b="1" dirty="0" err="1">
                <a:latin typeface="ML-TTAmbili" panose="04000000000000000000" pitchFamily="82" charset="0"/>
              </a:rPr>
              <a:t>ambv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cmP-cm-P³ \½psS \mY³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tXP-ÊnÂ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h¶n-Spta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C3402AF-13EF-0562-72F8-5A3C065F303E}"/>
              </a:ext>
            </a:extLst>
          </p:cNvPr>
          <p:cNvSpPr txBox="1">
            <a:spLocks/>
          </p:cNvSpPr>
          <p:nvPr/>
        </p:nvSpPr>
        <p:spPr>
          <a:xfrm>
            <a:off x="804909" y="3429000"/>
            <a:ext cx="1085147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Vaanil</a:t>
            </a:r>
            <a:r>
              <a:rPr lang="en-US" sz="4000" i="1" dirty="0"/>
              <a:t> </a:t>
            </a:r>
            <a:r>
              <a:rPr lang="en-US" sz="4000" i="1" dirty="0" err="1"/>
              <a:t>vannidume</a:t>
            </a:r>
            <a:r>
              <a:rPr lang="en-US" sz="4000" i="1" dirty="0"/>
              <a:t> </a:t>
            </a:r>
            <a:r>
              <a:rPr lang="en-US" sz="4000" i="1" dirty="0" err="1"/>
              <a:t>vinnin</a:t>
            </a:r>
            <a:r>
              <a:rPr lang="en-US" sz="4000" i="1" dirty="0"/>
              <a:t> </a:t>
            </a:r>
            <a:r>
              <a:rPr lang="en-US" sz="4000" i="1" dirty="0" err="1"/>
              <a:t>dootharumaay</a:t>
            </a:r>
            <a:endParaRPr lang="en-US" sz="4000" i="1" dirty="0"/>
          </a:p>
          <a:p>
            <a:r>
              <a:rPr lang="en-US" sz="4000" i="1" dirty="0" err="1"/>
              <a:t>Raajaraajan</a:t>
            </a:r>
            <a:r>
              <a:rPr lang="en-US" sz="4000" i="1" dirty="0"/>
              <a:t> </a:t>
            </a:r>
            <a:r>
              <a:rPr lang="en-US" sz="4000" i="1" dirty="0" err="1"/>
              <a:t>nammude</a:t>
            </a:r>
            <a:r>
              <a:rPr lang="en-US" sz="4000" i="1" dirty="0"/>
              <a:t> </a:t>
            </a:r>
            <a:r>
              <a:rPr lang="en-US" sz="4000" i="1" dirty="0" err="1"/>
              <a:t>naadhan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Thejassil</a:t>
            </a:r>
            <a:r>
              <a:rPr lang="en-US" sz="4000" i="1" dirty="0"/>
              <a:t> </a:t>
            </a:r>
            <a:r>
              <a:rPr lang="en-US" sz="4000" i="1" dirty="0" err="1"/>
              <a:t>vannidume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1919233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CCDE-C8D7-6F76-6748-CAE793BEB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09" y="0"/>
            <a:ext cx="10851472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 err="1">
                <a:latin typeface="ML-TTAmbili" panose="04000000000000000000" pitchFamily="82" charset="0"/>
              </a:rPr>
              <a:t>imtew</a:t>
            </a:r>
            <a:r>
              <a:rPr lang="en-US" sz="4400" b="1" dirty="0">
                <a:latin typeface="ML-TTAmbili" panose="04000000000000000000" pitchFamily="82" charset="0"/>
              </a:rPr>
              <a:t> \K-c-a-Xn³ X¦-ho-Yn-I-</a:t>
            </a:r>
            <a:r>
              <a:rPr lang="en-US" sz="4400" b="1" dirty="0" err="1">
                <a:latin typeface="ML-TTAmbili" panose="04000000000000000000" pitchFamily="82" charset="0"/>
              </a:rPr>
              <a:t>fnÂ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tNsegpw</a:t>
            </a:r>
            <a:r>
              <a:rPr lang="en-US" sz="4400" b="1" dirty="0">
                <a:latin typeface="ML-TTAmbili" panose="04000000000000000000" pitchFamily="82" charset="0"/>
              </a:rPr>
              <a:t> {]</a:t>
            </a:r>
            <a:r>
              <a:rPr lang="en-US" sz="4400" b="1" dirty="0" err="1">
                <a:latin typeface="ML-TTAmbili" panose="04000000000000000000" pitchFamily="82" charset="0"/>
              </a:rPr>
              <a:t>nbsâ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kvt</a:t>
            </a:r>
            <a:r>
              <a:rPr lang="en-US" sz="4400" b="1" dirty="0">
                <a:latin typeface="ML-TTAmbili" panose="04000000000000000000" pitchFamily="82" charset="0"/>
              </a:rPr>
              <a:t>\l-ss¡-I-</a:t>
            </a:r>
            <a:r>
              <a:rPr lang="en-US" sz="4400" b="1" dirty="0" err="1">
                <a:latin typeface="ML-TTAmbili" panose="04000000000000000000" pitchFamily="82" charset="0"/>
              </a:rPr>
              <a:t>fnÂ</a:t>
            </a:r>
            <a:r>
              <a:rPr lang="en-US" sz="4400" b="1" dirty="0">
                <a:latin typeface="ML-TTAmbili" panose="04000000000000000000" pitchFamily="82" charset="0"/>
              </a:rPr>
              <a:t> \mw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tNÀ¶p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hn</a:t>
            </a:r>
            <a:r>
              <a:rPr lang="en-US" sz="4400" b="1" dirty="0">
                <a:latin typeface="ML-TTAmbili" panose="04000000000000000000" pitchFamily="82" charset="0"/>
              </a:rPr>
              <a:t>{</a:t>
            </a:r>
            <a:r>
              <a:rPr lang="en-US" sz="4400" b="1" dirty="0" err="1">
                <a:latin typeface="ML-TTAmbili" panose="04000000000000000000" pitchFamily="82" charset="0"/>
              </a:rPr>
              <a:t>imaw</a:t>
            </a:r>
            <a:r>
              <a:rPr lang="en-US" sz="4400" b="1" dirty="0">
                <a:latin typeface="ML-TTAmbili" panose="04000000000000000000" pitchFamily="82" charset="0"/>
              </a:rPr>
              <a:t> t\</a:t>
            </a:r>
            <a:r>
              <a:rPr lang="en-US" sz="4400" b="1" dirty="0" err="1">
                <a:latin typeface="ML-TTAmbili" panose="04000000000000000000" pitchFamily="82" charset="0"/>
              </a:rPr>
              <a:t>Sn-Sp-a¶p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XoÀ¶n-Sp-am-Ip-e</a:t>
            </a:r>
            <a:r>
              <a:rPr lang="en-US" sz="4400" b="1" dirty="0">
                <a:latin typeface="ML-TTAmbili" panose="04000000000000000000" pitchFamily="82" charset="0"/>
              </a:rPr>
              <a:t>-§</a:t>
            </a:r>
            <a:r>
              <a:rPr lang="en-US" sz="4400" b="1" dirty="0" err="1">
                <a:latin typeface="ML-TTAmbili" panose="04000000000000000000" pitchFamily="82" charset="0"/>
              </a:rPr>
              <a:t>Äþ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49233A-F5CB-72CE-826A-EDFBBA8E6E41}"/>
              </a:ext>
            </a:extLst>
          </p:cNvPr>
          <p:cNvSpPr txBox="1">
            <a:spLocks/>
          </p:cNvSpPr>
          <p:nvPr/>
        </p:nvSpPr>
        <p:spPr>
          <a:xfrm>
            <a:off x="804909" y="3429000"/>
            <a:ext cx="1085147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Shaalem</a:t>
            </a:r>
            <a:r>
              <a:rPr lang="en-US" sz="4000" dirty="0"/>
              <a:t> </a:t>
            </a:r>
            <a:r>
              <a:rPr lang="en-US" sz="4000" dirty="0" err="1"/>
              <a:t>nagaramathin</a:t>
            </a:r>
            <a:r>
              <a:rPr lang="en-US" sz="4000" dirty="0"/>
              <a:t> </a:t>
            </a:r>
            <a:r>
              <a:rPr lang="en-US" sz="4000" dirty="0" err="1"/>
              <a:t>thanka</a:t>
            </a:r>
            <a:r>
              <a:rPr lang="en-US" sz="4000" dirty="0"/>
              <a:t> </a:t>
            </a:r>
            <a:r>
              <a:rPr lang="en-US" sz="4000" dirty="0" err="1"/>
              <a:t>veedikalil</a:t>
            </a:r>
            <a:endParaRPr lang="en-US" sz="4000" dirty="0"/>
          </a:p>
          <a:p>
            <a:pPr algn="l"/>
            <a:r>
              <a:rPr lang="en-US" sz="4000" dirty="0" err="1"/>
              <a:t>Chelezhum</a:t>
            </a:r>
            <a:r>
              <a:rPr lang="en-US" sz="4000" dirty="0"/>
              <a:t> </a:t>
            </a:r>
            <a:r>
              <a:rPr lang="en-US" sz="4000" dirty="0" err="1"/>
              <a:t>priyante</a:t>
            </a:r>
            <a:r>
              <a:rPr lang="en-US" sz="4000" dirty="0"/>
              <a:t> </a:t>
            </a:r>
            <a:r>
              <a:rPr lang="en-US" sz="4000" dirty="0" err="1"/>
              <a:t>sneha-kkaikalil</a:t>
            </a:r>
            <a:r>
              <a:rPr lang="en-US" sz="4000" dirty="0"/>
              <a:t> naam</a:t>
            </a:r>
          </a:p>
          <a:p>
            <a:pPr algn="l"/>
            <a:r>
              <a:rPr lang="en-US" sz="4000" dirty="0" err="1"/>
              <a:t>Chernnu</a:t>
            </a:r>
            <a:r>
              <a:rPr lang="en-US" sz="4000" dirty="0"/>
              <a:t> </a:t>
            </a:r>
            <a:r>
              <a:rPr lang="en-US" sz="4000" dirty="0" err="1"/>
              <a:t>vishraamam</a:t>
            </a:r>
            <a:r>
              <a:rPr lang="en-US" sz="4000" dirty="0"/>
              <a:t> </a:t>
            </a:r>
            <a:r>
              <a:rPr lang="en-US" sz="4000" dirty="0" err="1"/>
              <a:t>nedidumannu</a:t>
            </a:r>
            <a:endParaRPr lang="en-US" sz="4000" dirty="0"/>
          </a:p>
          <a:p>
            <a:pPr algn="l"/>
            <a:r>
              <a:rPr lang="en-US" sz="4000" dirty="0" err="1"/>
              <a:t>Theernnidum</a:t>
            </a:r>
            <a:r>
              <a:rPr lang="en-US" sz="4000" dirty="0"/>
              <a:t> </a:t>
            </a:r>
            <a:r>
              <a:rPr lang="en-US" sz="4000" dirty="0" err="1"/>
              <a:t>aakulangal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3398609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CCDE-C8D7-6F76-6748-CAE793BEB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09" y="0"/>
            <a:ext cx="10851472" cy="3429000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latin typeface="ML-TTAmbili" panose="04000000000000000000" pitchFamily="82" charset="0"/>
              </a:rPr>
              <a:t>hm\</a:t>
            </a:r>
            <a:r>
              <a:rPr lang="en-US" sz="4400" b="1" dirty="0" err="1">
                <a:latin typeface="ML-TTAmbili" panose="04000000000000000000" pitchFamily="82" charset="0"/>
              </a:rPr>
              <a:t>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h¶n-Spta</a:t>
            </a:r>
            <a:r>
              <a:rPr lang="en-US" sz="4400" b="1" dirty="0">
                <a:latin typeface="ML-TTAmbili" panose="04000000000000000000" pitchFamily="82" charset="0"/>
              </a:rPr>
              <a:t> hn®n³ </a:t>
            </a:r>
            <a:r>
              <a:rPr lang="en-US" sz="4400" b="1" dirty="0" err="1">
                <a:latin typeface="ML-TTAmbili" panose="04000000000000000000" pitchFamily="82" charset="0"/>
              </a:rPr>
              <a:t>ZqX</a:t>
            </a:r>
            <a:r>
              <a:rPr lang="en-US" sz="4400" b="1" dirty="0">
                <a:latin typeface="ML-TTAmbili" panose="04000000000000000000" pitchFamily="82" charset="0"/>
              </a:rPr>
              <a:t>-cp-</a:t>
            </a:r>
            <a:r>
              <a:rPr lang="en-US" sz="4400" b="1" dirty="0" err="1">
                <a:latin typeface="ML-TTAmbili" panose="04000000000000000000" pitchFamily="82" charset="0"/>
              </a:rPr>
              <a:t>ambv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cmP-cm-P³ \½psS \mY³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tXP-ÊnÂ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h¶n-Spta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49233A-F5CB-72CE-826A-EDFBBA8E6E41}"/>
              </a:ext>
            </a:extLst>
          </p:cNvPr>
          <p:cNvSpPr txBox="1">
            <a:spLocks/>
          </p:cNvSpPr>
          <p:nvPr/>
        </p:nvSpPr>
        <p:spPr>
          <a:xfrm>
            <a:off x="804909" y="3429000"/>
            <a:ext cx="1085147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Vaanil</a:t>
            </a:r>
            <a:r>
              <a:rPr lang="en-US" sz="4000" i="1" dirty="0"/>
              <a:t> </a:t>
            </a:r>
            <a:r>
              <a:rPr lang="en-US" sz="4000" i="1" dirty="0" err="1"/>
              <a:t>vannidume</a:t>
            </a:r>
            <a:r>
              <a:rPr lang="en-US" sz="4000" i="1" dirty="0"/>
              <a:t> </a:t>
            </a:r>
            <a:r>
              <a:rPr lang="en-US" sz="4000" i="1" dirty="0" err="1"/>
              <a:t>vinnin</a:t>
            </a:r>
            <a:r>
              <a:rPr lang="en-US" sz="4000" i="1" dirty="0"/>
              <a:t> </a:t>
            </a:r>
            <a:r>
              <a:rPr lang="en-US" sz="4000" i="1" dirty="0" err="1"/>
              <a:t>dootharumaay</a:t>
            </a:r>
            <a:endParaRPr lang="en-US" sz="4000" i="1" dirty="0"/>
          </a:p>
          <a:p>
            <a:r>
              <a:rPr lang="en-US" sz="4000" i="1" dirty="0" err="1"/>
              <a:t>Raajaraajan</a:t>
            </a:r>
            <a:r>
              <a:rPr lang="en-US" sz="4000" i="1" dirty="0"/>
              <a:t> </a:t>
            </a:r>
            <a:r>
              <a:rPr lang="en-US" sz="4000" i="1" dirty="0" err="1"/>
              <a:t>nammude</a:t>
            </a:r>
            <a:r>
              <a:rPr lang="en-US" sz="4000" i="1" dirty="0"/>
              <a:t> </a:t>
            </a:r>
            <a:r>
              <a:rPr lang="en-US" sz="4000" i="1" dirty="0" err="1"/>
              <a:t>naadhan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Thejassil</a:t>
            </a:r>
            <a:r>
              <a:rPr lang="en-US" sz="4000" i="1" dirty="0"/>
              <a:t> </a:t>
            </a:r>
            <a:r>
              <a:rPr lang="en-US" sz="4000" i="1" dirty="0" err="1"/>
              <a:t>vannidume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428513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284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ML-TTAmbili</vt:lpstr>
      <vt:lpstr>Office Theme</vt:lpstr>
      <vt:lpstr>hm\nÂ h¶n-Spta hn®n³ ZqX-cp-ambv cmP-cm-P³ \½psS \mY³  tXP-ÊnÂ h¶n-Spta</vt:lpstr>
      <vt:lpstr>CÃ \mf-[nIw ]mcnÂ \ap-¡n-\nbpw the XnI-¨nSmw temIw XyPn-¨nSmw hc-hn-¶m-sb¶pw DÕp-I-cmbv \mw Hcp-§n-bp-WÀ¶n-cn-¡mwþ</vt:lpstr>
      <vt:lpstr>hm\nÂ h¶n-Spta hn®n³ ZqX-cp-ambv cmP-cm-P³ \½psS \mY³  tXP-ÊnÂ h¶n-Spta</vt:lpstr>
      <vt:lpstr>a®nÂ \ne-\nÂ¡pw H¶pw \ap-¡nÃ hn®n-sem-cp-¡p¶ hoSp \ap-¡p­v hos­-Sp-¸n³ \mÄ thKw hcp¶p  ho«nÂ \mw tNÀ¶n-Sm-dm-bvþ</vt:lpstr>
      <vt:lpstr>hm\nÂ h¶n-Spta hn®n³ ZqX-cp-ambv cmP-cm-P³ \½psS \mY³  tXP-ÊnÂ h¶n-Spta</vt:lpstr>
      <vt:lpstr>imtew \K-c-a-Xn³ X¦-ho-Yn-I-fnÂ tNsegpw {]nbsâ kvt\l-ss¡-I-fnÂ \mw tNÀ¶p hn{imaw t\Sn-Sp-a¶p  XoÀ¶n-Sp-am-Ip-e-§Äþ </vt:lpstr>
      <vt:lpstr>hm\nÂ h¶n-Spta hn®n³ ZqX-cp-ambv cmP-cm-P³ \½psS \mY³  tXP-ÊnÂ h¶n-Spta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വാനില്‍ വന്നിടുമേ വിണ്ണിന്‍ </dc:title>
  <dc:subject>956</dc:subject>
  <dc:creator>Christie Varghese</dc:creator>
  <cp:keywords>Formatting Pending</cp:keywords>
  <cp:lastModifiedBy>Christie Varghese</cp:lastModifiedBy>
  <cp:revision>2</cp:revision>
  <dcterms:created xsi:type="dcterms:W3CDTF">2023-07-30T12:54:44Z</dcterms:created>
  <dcterms:modified xsi:type="dcterms:W3CDTF">2025-02-03T12:09:39Z</dcterms:modified>
  <cp:category>SecondComing</cp:category>
</cp:coreProperties>
</file>